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3" r:id="rId9"/>
    <p:sldId id="264" r:id="rId10"/>
    <p:sldId id="265" r:id="rId11"/>
    <p:sldId id="266" r:id="rId12"/>
    <p:sldId id="267" r:id="rId13"/>
    <p:sldId id="268" r:id="rId14"/>
    <p:sldId id="271" r:id="rId15"/>
    <p:sldId id="274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236664E-AE77-401D-9496-A63741C371E5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6AD68C6-93BE-4526-9122-D7F5E73B9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.S.%20history%202010%20(honors)\Unit%204\day%201%20and%202%20%20Imperialism\The%20Spanish-American%20War%20%5bwww.keepvid.com%5d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Spanish-American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457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US fought the war many places including Cuba itself</a:t>
            </a:r>
          </a:p>
          <a:p>
            <a:r>
              <a:rPr lang="en-US" sz="4000" dirty="0" smtClean="0"/>
              <a:t>Immediately attacked Manila harbor in the Philippines</a:t>
            </a:r>
          </a:p>
          <a:p>
            <a:r>
              <a:rPr lang="en-US" sz="4000" dirty="0" smtClean="0"/>
              <a:t>The US won Manila harbor</a:t>
            </a:r>
          </a:p>
          <a:p>
            <a:r>
              <a:rPr lang="en-US" sz="4000" dirty="0" smtClean="0"/>
              <a:t>US also invaded Guam and Puerto Rico, other Spanish island colonies, during the war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5400" dirty="0" smtClean="0"/>
              <a:t>Once declared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772400" cy="4572000"/>
          </a:xfrm>
        </p:spPr>
        <p:txBody>
          <a:bodyPr>
            <a:normAutofit fontScale="92500"/>
          </a:bodyPr>
          <a:lstStyle/>
          <a:p>
            <a:r>
              <a:rPr lang="en-US" sz="4400" dirty="0" smtClean="0"/>
              <a:t>Thanks to the Rough Riders and other units, the US defeated the Spanish without much trouble</a:t>
            </a:r>
          </a:p>
          <a:p>
            <a:r>
              <a:rPr lang="en-US" sz="4400" dirty="0" smtClean="0"/>
              <a:t>December 10, 1898 – the Treaty of Paris was signed, ending the war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Cuba</a:t>
            </a:r>
            <a:endParaRPr lang="en-US" sz="5400" dirty="0"/>
          </a:p>
        </p:txBody>
      </p:sp>
      <p:pic>
        <p:nvPicPr>
          <p:cNvPr id="6146" name="Picture 2" descr="http://www.homeofheroes.com/wallofhonor/spanish_am/images/17_surren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28600"/>
            <a:ext cx="2373311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US freed Cuba</a:t>
            </a:r>
          </a:p>
          <a:p>
            <a:r>
              <a:rPr lang="en-US" sz="2800" dirty="0" smtClean="0"/>
              <a:t>Puerto Rico, Guam and the Philippines became colonies for the US</a:t>
            </a:r>
          </a:p>
          <a:p>
            <a:r>
              <a:rPr lang="en-US" sz="2800" dirty="0" smtClean="0"/>
              <a:t>Platt Amendment: which gave the US a military base on the island (Guantanamo)</a:t>
            </a:r>
          </a:p>
          <a:p>
            <a:r>
              <a:rPr lang="en-US" sz="2800" dirty="0" smtClean="0"/>
              <a:t>Immediately after being annexed by the US, Filipinos declared themselves independent and started a guerilla war against the US</a:t>
            </a:r>
          </a:p>
          <a:p>
            <a:r>
              <a:rPr lang="en-US" sz="2800" dirty="0" smtClean="0"/>
              <a:t>The rebellion lasted until March of 1901, when the US captured the main leader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Results</a:t>
            </a:r>
            <a:endParaRPr lang="en-US" sz="5400" dirty="0"/>
          </a:p>
        </p:txBody>
      </p:sp>
      <p:pic>
        <p:nvPicPr>
          <p:cNvPr id="5122" name="Picture 2" descr="http://www.taconichills.k12.ny.us/webquests/imperialism/buffaloSolidersSanJuanH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400"/>
            <a:ext cx="2667000" cy="2009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With a partner, take out a sheet of paper and fold it down the center</a:t>
            </a:r>
          </a:p>
          <a:p>
            <a:r>
              <a:rPr lang="en-US" sz="3200" dirty="0" smtClean="0"/>
              <a:t>Have a “Silent” conversation about the following questions:</a:t>
            </a:r>
          </a:p>
          <a:p>
            <a:pPr lvl="1"/>
            <a:r>
              <a:rPr lang="en-US" sz="3200" dirty="0" smtClean="0"/>
              <a:t>Should we have gone to war?  Was what we got out of it worth it?</a:t>
            </a:r>
          </a:p>
          <a:p>
            <a:r>
              <a:rPr lang="en-US" sz="3200" dirty="0" smtClean="0"/>
              <a:t>Each person should write at least 3 times</a:t>
            </a:r>
          </a:p>
          <a:p>
            <a:r>
              <a:rPr lang="en-US" sz="3200" dirty="0" smtClean="0"/>
              <a:t>Make sure it is clear who is writing what</a:t>
            </a:r>
          </a:p>
          <a:p>
            <a:r>
              <a:rPr lang="en-US" sz="3200" dirty="0" smtClean="0"/>
              <a:t>I will call on volunteers to share their debate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Paper Debate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As you watch write down 10 facts that interest you.</a:t>
            </a:r>
            <a:endParaRPr lang="en-US" sz="5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Video!</a:t>
            </a:r>
            <a:endParaRPr lang="en-US" sz="6000" dirty="0"/>
          </a:p>
        </p:txBody>
      </p:sp>
      <p:pic>
        <p:nvPicPr>
          <p:cNvPr id="30722" name="Picture 2" descr="http://www.uiowa.edu/policult/assets/post_civil_w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276600"/>
            <a:ext cx="2667000" cy="3103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he Spanish-American War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143000"/>
            <a:ext cx="7239000" cy="5429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the political cartoons on the cartoon sheet.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imperialism?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004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The Brewing Conflict – The Spanish American War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Empire falling apart by end of 1800s</a:t>
            </a:r>
          </a:p>
          <a:p>
            <a:r>
              <a:rPr lang="en-US" sz="4400" dirty="0" smtClean="0"/>
              <a:t>Most colonies had gained their independence </a:t>
            </a:r>
          </a:p>
          <a:p>
            <a:r>
              <a:rPr lang="en-US" sz="4400" dirty="0" smtClean="0"/>
              <a:t>The Philippines were fighting for theirs</a:t>
            </a:r>
          </a:p>
          <a:p>
            <a:r>
              <a:rPr lang="en-US" sz="4400" dirty="0" smtClean="0"/>
              <a:t>Cuba too!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Spain</a:t>
            </a:r>
            <a:endParaRPr lang="en-US" sz="5400" dirty="0"/>
          </a:p>
        </p:txBody>
      </p:sp>
      <p:pic>
        <p:nvPicPr>
          <p:cNvPr id="12290" name="Picture 2" descr="http://goodlett.proteomics.washington.edu/group_members/images/spain-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52400"/>
            <a:ext cx="2057400" cy="1349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315200" cy="502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Spain did not have enough money/men to fight Cuba</a:t>
            </a:r>
          </a:p>
          <a:p>
            <a:r>
              <a:rPr lang="en-US" sz="3600" dirty="0" smtClean="0"/>
              <a:t>So they moved people into cities to easily watch them</a:t>
            </a:r>
          </a:p>
          <a:p>
            <a:r>
              <a:rPr lang="en-US" sz="3600" dirty="0" smtClean="0"/>
              <a:t>They killed thousands of people who they suspected had something to do with the rebel forces</a:t>
            </a:r>
          </a:p>
          <a:p>
            <a:r>
              <a:rPr lang="en-US" sz="3600" dirty="0" smtClean="0"/>
              <a:t>1897 – besides a few cities, the rebels had won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72400" cy="1143000"/>
          </a:xfrm>
        </p:spPr>
        <p:txBody>
          <a:bodyPr/>
          <a:lstStyle/>
          <a:p>
            <a:r>
              <a:rPr lang="en-US" dirty="0" smtClean="0"/>
              <a:t>The rebels fighting in Cuba</a:t>
            </a:r>
            <a:endParaRPr lang="en-US" dirty="0"/>
          </a:p>
        </p:txBody>
      </p:sp>
      <p:pic>
        <p:nvPicPr>
          <p:cNvPr id="11266" name="Picture 2" descr="http://www.bluejacket.com/usn/images/sp/bc/bb10_maine_havana_1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7254" y="0"/>
            <a:ext cx="1736746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sz="4000" dirty="0" smtClean="0"/>
              <a:t>On February 15, 1898, an explosion sank the American battleship in Havana harbor with a loss of 266 men</a:t>
            </a:r>
          </a:p>
          <a:p>
            <a:r>
              <a:rPr lang="en-US" sz="4000" dirty="0" smtClean="0"/>
              <a:t>Who did it?  We still don’t know.</a:t>
            </a:r>
          </a:p>
          <a:p>
            <a:r>
              <a:rPr lang="en-US" sz="4000" dirty="0" smtClean="0"/>
              <a:t>However, it did upset many people and pushed people towards war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USS Maine</a:t>
            </a:r>
            <a:endParaRPr lang="en-US" sz="6000" dirty="0"/>
          </a:p>
        </p:txBody>
      </p:sp>
      <p:pic>
        <p:nvPicPr>
          <p:cNvPr id="10242" name="Picture 2" descr="http://www.loc.gov/rr/hispanic/1898/img/main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0"/>
            <a:ext cx="2667000" cy="1469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772400" cy="4572000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/>
              <a:t>Many Americans thought we should get involved for humanitarian reasons – human rights, spread of democracy, etc.</a:t>
            </a:r>
          </a:p>
          <a:p>
            <a:r>
              <a:rPr lang="en-US" sz="4000" dirty="0" smtClean="0"/>
              <a:t>Others wanted war for a more stable Cuba and a big trading location</a:t>
            </a:r>
          </a:p>
          <a:p>
            <a:r>
              <a:rPr lang="en-US" sz="4000" dirty="0" smtClean="0"/>
              <a:t>Spain would not take offers of money or a peace treaty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Pushing for War</a:t>
            </a:r>
            <a:endParaRPr lang="en-US" dirty="0"/>
          </a:p>
        </p:txBody>
      </p:sp>
      <p:pic>
        <p:nvPicPr>
          <p:cNvPr id="9218" name="Picture 2" descr="http://www.joetulchin.com/site/img/cuba_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0"/>
            <a:ext cx="3962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Spanish-American War is often referred to as the first "media war." </a:t>
            </a:r>
            <a:endParaRPr lang="en-US" dirty="0" smtClean="0"/>
          </a:p>
          <a:p>
            <a:r>
              <a:rPr lang="en-US" dirty="0" smtClean="0"/>
              <a:t>During </a:t>
            </a:r>
            <a:r>
              <a:rPr lang="en-US" dirty="0"/>
              <a:t>the 1890s, journalism that sensationalized—and sometimes even manufactured—dramatic events was a powerful force that helped propel the United States into war with Spain. </a:t>
            </a:r>
            <a:endParaRPr lang="en-US" dirty="0" smtClean="0"/>
          </a:p>
          <a:p>
            <a:r>
              <a:rPr lang="en-US" dirty="0" smtClean="0"/>
              <a:t>Led </a:t>
            </a:r>
            <a:r>
              <a:rPr lang="en-US" dirty="0"/>
              <a:t>by newspaper owners William Randolph Hearst and Joseph Pulitzer, journalism of the 1890s used melodrama, romance, and hyperbole to sell millions of newspapers--a style that became known as </a:t>
            </a:r>
            <a:r>
              <a:rPr lang="en-US" b="1" dirty="0"/>
              <a:t>yellow journalism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Journalism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772400" cy="457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When President McKinley came into office in 1897, people were upset about Cuba</a:t>
            </a:r>
          </a:p>
          <a:p>
            <a:r>
              <a:rPr lang="en-US" sz="3600" dirty="0" smtClean="0"/>
              <a:t>McKinley gave the OK for war, and by April, both the US and Spain had declared war</a:t>
            </a:r>
          </a:p>
          <a:p>
            <a:r>
              <a:rPr lang="en-US" sz="3600" b="1" dirty="0" smtClean="0"/>
              <a:t>Teller Amendment</a:t>
            </a:r>
            <a:r>
              <a:rPr lang="en-US" sz="3600" dirty="0" smtClean="0"/>
              <a:t>: which promised to make Cuba independent after the war was over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19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The Start of It All</a:t>
            </a:r>
            <a:endParaRPr lang="en-US" dirty="0"/>
          </a:p>
        </p:txBody>
      </p:sp>
      <p:pic>
        <p:nvPicPr>
          <p:cNvPr id="8194" name="Picture 2" descr="http://www.smplanet.com/imperialism/gifs/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3200400" cy="1782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1812</TotalTime>
  <Words>546</Words>
  <Application>Microsoft Office PowerPoint</Application>
  <PresentationFormat>On-screen Show (4:3)</PresentationFormat>
  <Paragraphs>56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Spanish-American War</vt:lpstr>
      <vt:lpstr>Warm-up</vt:lpstr>
      <vt:lpstr>The Brewing Conflict – The Spanish American War </vt:lpstr>
      <vt:lpstr>Spain</vt:lpstr>
      <vt:lpstr>The rebels fighting in Cuba</vt:lpstr>
      <vt:lpstr>USS Maine</vt:lpstr>
      <vt:lpstr>Pushing for War</vt:lpstr>
      <vt:lpstr>Yellow Journalism</vt:lpstr>
      <vt:lpstr>The Start of It All</vt:lpstr>
      <vt:lpstr>Once declared…</vt:lpstr>
      <vt:lpstr>Cuba</vt:lpstr>
      <vt:lpstr>Results</vt:lpstr>
      <vt:lpstr>Paper Debate</vt:lpstr>
      <vt:lpstr>Video!</vt:lpstr>
      <vt:lpstr>Video</vt:lpstr>
      <vt:lpstr>Political Cartoons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Spanish-American War</dc:title>
  <dc:creator>Sejal</dc:creator>
  <cp:lastModifiedBy>Sejal</cp:lastModifiedBy>
  <cp:revision>4</cp:revision>
  <dcterms:created xsi:type="dcterms:W3CDTF">2010-11-21T19:01:44Z</dcterms:created>
  <dcterms:modified xsi:type="dcterms:W3CDTF">2011-04-29T02:54:00Z</dcterms:modified>
</cp:coreProperties>
</file>